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1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91B71-6528-5045-A91F-92BA3CF2681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6756F-E3A5-E84D-888E-C8CAC1653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5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6756F-E3A5-E84D-888E-C8CAC16531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7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104B-F80A-0942-8738-553CBAFC3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9D733-10AF-8943-AA1E-13253F4C0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D7C51-7D2E-264C-8056-5E247AD75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8F268-2F87-294D-B8EE-B88656B5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D042A-E7B7-614D-A98E-6FD76847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7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B7698-CE69-D545-A6E5-CA19D317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40AA6-BFFD-7E4F-988B-3C3591F57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5E826-1B72-C64A-827F-94BD2384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2D4B8-01D8-2849-AE8F-DDF6AD75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86642-2AF6-C549-B519-8C0A636C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9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76689-0A94-3949-8AB7-6E0AAB20F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CFD32-9CF7-6446-9F50-450198DDB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43702-4F31-F948-9DA5-2B3E73E48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80075-E5A7-C646-859A-D239755AF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1106A-8D97-8145-805E-C53D7373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9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3DF2-95B2-C848-9283-902BC6B4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BF593-141D-8D40-B00A-147FA011C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CC875-D6B8-104D-AC8B-E78151C8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F2DA0-9368-2F45-B706-9D7D3C8C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BBD73-7602-5F42-827E-98D0213D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A050-A596-BC41-A8FC-A0B6D803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48B-1814-AE49-8030-E7D427973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57D58-F7BC-F742-BD11-5B7AE3D5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F66EB-EA27-DC42-9BAA-47CF808A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25668-37C4-3243-ABC4-3F38EFC0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9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5093-88A0-2741-B051-A2A8637D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C43FA-719F-7E46-AF10-B6DE2A27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28924-B642-754E-A5A1-CE3D34FB4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733BF-ABA6-3940-997C-05B4B6C47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66F42-D152-FA4E-A3E4-65571FF2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C73D3-E4DC-4A4C-BD85-0573D963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6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9E59F-63C2-F64D-B1A5-6E0E0077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E2668-7372-3F45-89DC-DAC2BB3C5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DD626-8029-1944-A557-1C0AB39EB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1ACA78-662F-6140-BA55-D0CE2B70E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7363E-8824-384A-A93A-257629482C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75C776-EE8B-F34A-8887-25FB5391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C407E-63CC-A34B-B44E-2F722DF5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0C1037-C526-AC47-B744-4E24E0AA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7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9C6B-124E-4041-AC25-5DDB403D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5DFCD-48C3-E447-BB47-98D169F3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912F7-0B6B-624D-B855-4FA4EED7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DA49E-5A83-4A48-960B-857A6EE11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34289B-86B6-D443-BB07-796FAD948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6F29C-6B69-A74F-8A95-857A331B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886BB-FE3B-8848-B73C-F67383DC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9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D395-F215-5F49-842F-7C149E4B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1765C-3530-0B45-A9FE-D0B6024F5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7818B-B7BB-F949-AC96-A9D385B46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C3B4F-1281-F649-839B-154C3AB5B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92D57-9F3E-A744-B84B-CD2B6E22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D2E76-E745-4D47-A2E5-F20C6D92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0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106BB-9F17-2A4E-B975-6497F3E15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96404F-940D-434D-86B9-65DE9AE85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FC457-3C25-1042-87CE-CBF5453CE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87F65-7AC6-9641-A498-EF8C7F27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39CC4-C518-4441-ACF2-9F7F86D1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F03C5-501A-5B4D-A04E-3EA08882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5A8DE6-E7B6-684F-92DA-0D2A6F540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CAEA0-3432-DA43-8ED8-0B4C2584A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34A40-534F-EA4D-95C0-3CBBE2CC5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5F97-48F8-F848-9604-05B0F577213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A139D-6BD7-FB41-9F7C-9D10E9AE9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5B89D-BFA9-0E4A-AB4C-C5EA9C9E6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6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hpa.pasco.k12.fl.us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849C9A62-C991-3A4C-817C-B4F50CC63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3" y="3843330"/>
            <a:ext cx="4736892" cy="538162"/>
          </a:xfrm>
          <a:prstGeom prst="rect">
            <a:avLst/>
          </a:prstGeom>
          <a:solidFill>
            <a:srgbClr val="D8D8D8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 SE" panose="03050602040202020205" pitchFamily="66" charset="77"/>
                <a:ea typeface="Calibri" panose="020F0502020204030204" pitchFamily="34" charset="0"/>
                <a:cs typeface="Times New Roman" panose="02020603050405020304" pitchFamily="18" charset="0"/>
              </a:rPr>
              <a:t>Committees you can be a part of: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ACFA080-D945-994C-94FE-054F5A5C8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23" y="1709950"/>
            <a:ext cx="4693169" cy="465138"/>
          </a:xfrm>
          <a:prstGeom prst="rect">
            <a:avLst/>
          </a:prstGeom>
          <a:solidFill>
            <a:srgbClr val="D8D8D8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 SE" panose="03050602040202020205" pitchFamily="66" charset="77"/>
                <a:ea typeface="Calibri" panose="020F0502020204030204" pitchFamily="34" charset="0"/>
                <a:cs typeface="Times New Roman" panose="02020603050405020304" pitchFamily="18" charset="0"/>
              </a:rPr>
              <a:t>Opportunities for Collaboration: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 SE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A387BD4D-E3BD-9949-86C8-A1B5A4FD4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7066" y="4114988"/>
            <a:ext cx="4589462" cy="2647723"/>
          </a:xfrm>
          <a:prstGeom prst="rect">
            <a:avLst/>
          </a:prstGeom>
          <a:solidFill>
            <a:srgbClr val="D8D8D8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halkboard SE"/>
                <a:ea typeface="Calibri" panose="020F0502020204030204" pitchFamily="34" charset="0"/>
                <a:cs typeface="Times New Roman"/>
              </a:rPr>
              <a:t>Where can I get more information?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Chalkboard SE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Meet the Teacher day/Open House August 7</a:t>
            </a:r>
            <a:r>
              <a:rPr lang="en-US" altLang="en-US" sz="1700" dirty="0">
                <a:latin typeface="HelloHappy"/>
                <a:ea typeface="Calibri" panose="020F0502020204030204" pitchFamily="34" charset="0"/>
                <a:cs typeface="Times New Roman"/>
              </a:rPr>
              <a:t>th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Teacher email</a:t>
            </a:r>
            <a:endParaRPr lang="en-US" altLang="en-US" sz="1700" dirty="0">
              <a:latin typeface="HelloHappy"/>
              <a:ea typeface="Calibri" panose="020F0502020204030204" pitchFamily="34" charset="0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Parent Portal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School Website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Parent Resource center</a:t>
            </a:r>
            <a:r>
              <a:rPr lang="en-US" altLang="en-US" sz="1700" dirty="0">
                <a:latin typeface="HelloHappy"/>
                <a:ea typeface="Calibri" panose="020F0502020204030204" pitchFamily="34" charset="0"/>
                <a:cs typeface="Times New Roman"/>
              </a:rPr>
              <a:t> 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 (located in front office)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Home and School Compact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r>
              <a:rPr lang="en-US" altLang="en-US" sz="1700" dirty="0">
                <a:latin typeface="HelloHappy"/>
                <a:ea typeface="Calibri" panose="020F0502020204030204" pitchFamily="34" charset="0"/>
                <a:cs typeface="Times New Roman"/>
              </a:rPr>
              <a:t>Hudson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 </a:t>
            </a:r>
            <a:r>
              <a:rPr lang="en-US" altLang="en-US" sz="1700" dirty="0">
                <a:latin typeface="HelloHappy"/>
                <a:ea typeface="Calibri" panose="020F0502020204030204" pitchFamily="34" charset="0"/>
                <a:cs typeface="Times New Roman"/>
              </a:rPr>
              <a:t>Primary Academy 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Facebook Page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r>
              <a:rPr lang="en-US" altLang="en-US" sz="1700" dirty="0">
                <a:latin typeface="HelloHappy"/>
                <a:cs typeface="Times New Roman"/>
              </a:rPr>
              <a:t>Twitter @HudsonPrimary</a:t>
            </a:r>
            <a:endParaRPr lang="en-US" altLang="en-US" sz="1700" b="0" i="0" u="none" strike="noStrike" cap="none" normalizeH="0" baseline="0" dirty="0">
              <a:ln>
                <a:noFill/>
              </a:ln>
              <a:effectLst/>
              <a:latin typeface="HelloHappy"/>
              <a:cs typeface="Times New Roman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4D6F77F-264C-A143-9D30-0CC2FF133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8FD3A34-2CCB-D445-A54A-FA1BF49B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2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FECCDA-0723-4549-9EFE-45C085D2B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5530"/>
            <a:ext cx="8634334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Share your thoughts through 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Parent Survey.  </a:t>
            </a:r>
            <a:endParaRPr lang="en-US" altLang="en-US" sz="12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Parent mornings/nights-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specific strategies to help your students and participate in family activities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Parent Teacher Conferences-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request a meeting with your child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s teacher to discuss progress and plan for continued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Follow us on Facebook</a:t>
            </a:r>
            <a:r>
              <a:rPr lang="en-US" altLang="en-US" sz="1600" b="1" dirty="0">
                <a:latin typeface="HelloHappy"/>
                <a:ea typeface="Calibri" panose="020F0502020204030204" pitchFamily="34" charset="0"/>
                <a:cs typeface="Times New Roman"/>
              </a:rPr>
              <a:t>,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 </a:t>
            </a:r>
            <a:r>
              <a:rPr lang="en-US" altLang="en-US" sz="1600" b="1" dirty="0">
                <a:latin typeface="HelloHappy"/>
                <a:ea typeface="Calibri" panose="020F0502020204030204" pitchFamily="34" charset="0"/>
                <a:cs typeface="Times New Roman"/>
              </a:rPr>
              <a:t>Twitter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&amp;</a:t>
            </a:r>
            <a:r>
              <a:rPr lang="en-US" altLang="en-US" sz="1600" b="1" dirty="0">
                <a:latin typeface="HelloHappy"/>
                <a:ea typeface="Calibri" panose="020F0502020204030204" pitchFamily="34" charset="0"/>
                <a:cs typeface="Times New Roman"/>
              </a:rPr>
              <a:t> 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Arial"/>
                <a:ea typeface="Times New Roman" panose="02020603050405020304" pitchFamily="18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600" dirty="0">
                <a:latin typeface="Arial"/>
                <a:ea typeface="Times New Roman" panose="02020603050405020304" pitchFamily="18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hpa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Arial"/>
                <a:ea typeface="Times New Roman" panose="02020603050405020304" pitchFamily="18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.pasco.k12.fl.</a:t>
            </a:r>
            <a:r>
              <a:rPr lang="en-US" sz="1600" dirty="0">
                <a:latin typeface="Arial"/>
                <a:ea typeface="Times New Roman" panose="02020603050405020304" pitchFamily="18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</a:t>
            </a:r>
            <a:r>
              <a:rPr lang="en-US" sz="1600" dirty="0"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r>
              <a:rPr lang="en-US" altLang="en-US" sz="1600" dirty="0">
                <a:latin typeface="HelloHappy"/>
                <a:ea typeface="Times New Roman" panose="02020603050405020304" pitchFamily="18" charset="0"/>
                <a:cs typeface="Times New Roman"/>
              </a:rPr>
              <a:t>for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 updates and information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0A665B3B-FB14-4C46-B145-CAEB6F524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3" y="4362846"/>
            <a:ext cx="6197467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School Advisory Committee (SAC)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"/>
              <a:tabLst>
                <a:tab pos="628650" algn="l"/>
              </a:tabLst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Makes decisions on school improvement including the school success plan, student achievement, funding, and community and school partnerships.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Parent Teacher Organization (PTO)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"/>
              <a:tabLst>
                <a:tab pos="628650" algn="l"/>
              </a:tabLst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Plan school events and activities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"/>
              <a:tabLst>
                <a:tab pos="628650" algn="l"/>
              </a:tabLst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Fundraisers to benefit students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3758657D-EB91-7D48-936C-5BC06AA9F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97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F99A3-D31B-0741-8254-8DE72BA1CF5C}"/>
              </a:ext>
            </a:extLst>
          </p:cNvPr>
          <p:cNvSpPr txBox="1"/>
          <p:nvPr/>
        </p:nvSpPr>
        <p:spPr>
          <a:xfrm>
            <a:off x="43723" y="1064671"/>
            <a:ext cx="1183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At Hudson Primary Academy we value our family relationships and will continue collaboration between home and school to empower our students to achieve their fullest potential through creating strong meaningful partnerships.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80DF8F-A169-7848-A3A6-E16943011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035" y="2020041"/>
            <a:ext cx="1817861" cy="10907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AB4B55-26BA-B94A-A8F6-6BF5F872C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376" y="5188685"/>
            <a:ext cx="2118617" cy="1569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A55BF9-9BB2-3E4D-9D6C-6E3B7D3F5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96" y="84928"/>
            <a:ext cx="1274430" cy="921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34EFC7-8AB4-F14D-9789-2DB04068FB10}"/>
              </a:ext>
            </a:extLst>
          </p:cNvPr>
          <p:cNvSpPr txBox="1"/>
          <p:nvPr/>
        </p:nvSpPr>
        <p:spPr>
          <a:xfrm>
            <a:off x="10960768" y="3489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836B27-7661-5B46-84A8-B491BC271C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5918" y="74841"/>
            <a:ext cx="1274430" cy="9213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75E98A-983B-7740-BDAF-D36840A849D3}"/>
              </a:ext>
            </a:extLst>
          </p:cNvPr>
          <p:cNvSpPr txBox="1"/>
          <p:nvPr/>
        </p:nvSpPr>
        <p:spPr>
          <a:xfrm>
            <a:off x="2308867" y="156052"/>
            <a:ext cx="737209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Ravie"/>
              </a:rPr>
              <a:t>Hudson Primary Academy </a:t>
            </a:r>
            <a:endParaRPr lang="en-US" sz="2800" b="1">
              <a:solidFill>
                <a:srgbClr val="FF0000"/>
              </a:solidFill>
              <a:latin typeface="Ravie"/>
              <a:cs typeface="Calibri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Ravie"/>
              </a:rPr>
              <a:t>Home of the Cobras</a:t>
            </a:r>
            <a:endParaRPr lang="en-US" sz="2800" b="1">
              <a:solidFill>
                <a:srgbClr val="FF0000"/>
              </a:solidFill>
              <a:latin typeface="Ravie"/>
              <a:cs typeface="Calibri"/>
            </a:endParaRPr>
          </a:p>
        </p:txBody>
      </p:sp>
      <p:pic>
        <p:nvPicPr>
          <p:cNvPr id="2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72334969-F08F-447B-A83B-F6C8A823FC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4513" y="2047875"/>
            <a:ext cx="1349375" cy="9715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FB8E16-1191-BE25-F9E6-F7B01A5D3A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6643" y="3008780"/>
            <a:ext cx="2606472" cy="115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8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f69d33-1957-4004-9647-87cc6e3344a7" xsi:nil="true"/>
    <lcf76f155ced4ddcb4097134ff3c332f xmlns="5f44dd27-4bc3-4419-bcef-ffb2f0e1706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C2AA2E69FECB4DB6DF6E7831596BD9" ma:contentTypeVersion="18" ma:contentTypeDescription="Create a new document." ma:contentTypeScope="" ma:versionID="d29818a5311bd67ec75250ab44692d5a">
  <xsd:schema xmlns:xsd="http://www.w3.org/2001/XMLSchema" xmlns:xs="http://www.w3.org/2001/XMLSchema" xmlns:p="http://schemas.microsoft.com/office/2006/metadata/properties" xmlns:ns2="5f44dd27-4bc3-4419-bcef-ffb2f0e17066" xmlns:ns3="92f69d33-1957-4004-9647-87cc6e3344a7" targetNamespace="http://schemas.microsoft.com/office/2006/metadata/properties" ma:root="true" ma:fieldsID="67fab3938b621ed026f4b5e0eaba82df" ns2:_="" ns3:_="">
    <xsd:import namespace="5f44dd27-4bc3-4419-bcef-ffb2f0e17066"/>
    <xsd:import namespace="92f69d33-1957-4004-9647-87cc6e334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4dd27-4bc3-4419-bcef-ffb2f0e17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9b3263-269e-412f-8370-cded0273bb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69d33-1957-4004-9647-87cc6e3344a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0ac1db-1641-46d6-8f6c-b58123f8a98a}" ma:internalName="TaxCatchAll" ma:showField="CatchAllData" ma:web="92f69d33-1957-4004-9647-87cc6e334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B799A2-0485-4886-839F-C67A860F4DA6}">
  <ds:schemaRefs>
    <ds:schemaRef ds:uri="http://purl.org/dc/terms/"/>
    <ds:schemaRef ds:uri="http://purl.org/dc/dcmitype/"/>
    <ds:schemaRef ds:uri="http://www.w3.org/XML/1998/namespace"/>
    <ds:schemaRef ds:uri="92f69d33-1957-4004-9647-87cc6e3344a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f44dd27-4bc3-4419-bcef-ffb2f0e17066"/>
  </ds:schemaRefs>
</ds:datastoreItem>
</file>

<file path=customXml/itemProps2.xml><?xml version="1.0" encoding="utf-8"?>
<ds:datastoreItem xmlns:ds="http://schemas.openxmlformats.org/officeDocument/2006/customXml" ds:itemID="{2D95BA3F-3F5A-43DC-A620-94D9BB81CF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44dd27-4bc3-4419-bcef-ffb2f0e17066"/>
    <ds:schemaRef ds:uri="92f69d33-1957-4004-9647-87cc6e3344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DD0149-B4BB-4A5C-B375-DC88517A46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Office PowerPoint</Application>
  <PresentationFormat>Widescreen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Chalkboard SE</vt:lpstr>
      <vt:lpstr>HelloHappy</vt:lpstr>
      <vt:lpstr>Ravie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Anderson</dc:creator>
  <cp:lastModifiedBy>April L. Krupp</cp:lastModifiedBy>
  <cp:revision>4</cp:revision>
  <cp:lastPrinted>2019-08-19T17:16:27Z</cp:lastPrinted>
  <dcterms:created xsi:type="dcterms:W3CDTF">2019-07-17T22:23:22Z</dcterms:created>
  <dcterms:modified xsi:type="dcterms:W3CDTF">2023-10-20T16:49:24Z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0x0101002AC2AA2E69FECB4DB6DF6E7831596BD9</vt:lpwstr>
  </property>
</Properties>
</file>