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73B398-3FA1-0280-DD2C-FE44D3FE618F}" v="108" dt="2021-08-23T18:18:42.567"/>
    <p1510:client id="{CB162AB3-7E6A-3824-C6CD-819FAF9D3EC6}" v="2" dt="2021-09-07T16:10:02.355"/>
    <p1510:client id="{ED1C3D06-D5C3-D6D9-ED59-BCD75AE91C9D}" v="37" dt="2021-08-23T17:13:33.0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91B71-6528-5045-A91F-92BA3CF2681B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6756F-E3A5-E84D-888E-C8CAC1653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57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6756F-E3A5-E84D-888E-C8CAC16531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71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A104B-F80A-0942-8738-553CBAFC3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89D733-10AF-8943-AA1E-13253F4C04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D7C51-7D2E-264C-8056-5E247AD75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5F97-48F8-F848-9604-05B0F577213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8F268-2F87-294D-B8EE-B88656B58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D042A-E7B7-614D-A98E-6FD768474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FD25-0B7F-1D4D-9B0B-17BA3C5AA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78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B7698-CE69-D545-A6E5-CA19D317F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A40AA6-BFFD-7E4F-988B-3C3591F57E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5E826-1B72-C64A-827F-94BD23845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5F97-48F8-F848-9604-05B0F577213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2D4B8-01D8-2849-AE8F-DDF6AD75E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86642-2AF6-C549-B519-8C0A636C7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FD25-0B7F-1D4D-9B0B-17BA3C5AA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92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876689-0A94-3949-8AB7-6E0AAB20FB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4CFD32-9CF7-6446-9F50-450198DDB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43702-4F31-F948-9DA5-2B3E73E48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5F97-48F8-F848-9604-05B0F577213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80075-E5A7-C646-859A-D239755AF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1106A-8D97-8145-805E-C53D73734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FD25-0B7F-1D4D-9B0B-17BA3C5AA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92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D3DF2-95B2-C848-9283-902BC6B44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BF593-141D-8D40-B00A-147FA011C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CC875-D6B8-104D-AC8B-E78151C8C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5F97-48F8-F848-9604-05B0F577213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F2DA0-9368-2F45-B706-9D7D3C8C5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BBD73-7602-5F42-827E-98D0213DB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FD25-0B7F-1D4D-9B0B-17BA3C5AA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5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8A050-A596-BC41-A8FC-A0B6D8032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48B-1814-AE49-8030-E7D427973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57D58-F7BC-F742-BD11-5B7AE3D5F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5F97-48F8-F848-9604-05B0F577213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F66EB-EA27-DC42-9BAA-47CF808A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25668-37C4-3243-ABC4-3F38EFC0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FD25-0B7F-1D4D-9B0B-17BA3C5AA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94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55093-88A0-2741-B051-A2A8637DD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C43FA-719F-7E46-AF10-B6DE2A27B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428924-B642-754E-A5A1-CE3D34FB4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8733BF-ABA6-3940-997C-05B4B6C47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5F97-48F8-F848-9604-05B0F577213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66F42-D152-FA4E-A3E4-65571FF2F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0C73D3-E4DC-4A4C-BD85-0573D9634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FD25-0B7F-1D4D-9B0B-17BA3C5AA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61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9E59F-63C2-F64D-B1A5-6E0E0077F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E2668-7372-3F45-89DC-DAC2BB3C5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FDD626-8029-1944-A557-1C0AB39EB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1ACA78-662F-6140-BA55-D0CE2B70E5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C7363E-8824-384A-A93A-257629482C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75C776-EE8B-F34A-8887-25FB53915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5F97-48F8-F848-9604-05B0F577213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C407E-63CC-A34B-B44E-2F722DF5E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0C1037-C526-AC47-B744-4E24E0AA9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FD25-0B7F-1D4D-9B0B-17BA3C5AA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70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B9C6B-124E-4041-AC25-5DDB403DF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B5DFCD-48C3-E447-BB47-98D169F3D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5F97-48F8-F848-9604-05B0F577213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F912F7-0B6B-624D-B855-4FA4EED7F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BDA49E-5A83-4A48-960B-857A6EE11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FD25-0B7F-1D4D-9B0B-17BA3C5AA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34289B-86B6-D443-BB07-796FAD948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5F97-48F8-F848-9604-05B0F577213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B6F29C-6B69-A74F-8A95-857A331B7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3886BB-FE3B-8848-B73C-F67383DCB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FD25-0B7F-1D4D-9B0B-17BA3C5AA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91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1D395-F215-5F49-842F-7C149E4B4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1765C-3530-0B45-A9FE-D0B6024F5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07818B-B7BB-F949-AC96-A9D385B46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5C3B4F-1281-F649-839B-154C3AB5B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5F97-48F8-F848-9604-05B0F577213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E92D57-9F3E-A744-B84B-CD2B6E221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3D2E76-E745-4D47-A2E5-F20C6D92F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FD25-0B7F-1D4D-9B0B-17BA3C5AA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0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106BB-9F17-2A4E-B975-6497F3E15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96404F-940D-434D-86B9-65DE9AE85E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DFC457-3C25-1042-87CE-CBF5453CE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287F65-7AC6-9641-A498-EF8C7F279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5F97-48F8-F848-9604-05B0F577213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39CC4-C518-4441-ACF2-9F7F86D1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7F03C5-501A-5B4D-A04E-3EA088826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FD25-0B7F-1D4D-9B0B-17BA3C5AA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5A8DE6-E7B6-684F-92DA-0D2A6F540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CAEA0-3432-DA43-8ED8-0B4C2584A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34A40-534F-EA4D-95C0-3CBBE2CC54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A5F97-48F8-F848-9604-05B0F577213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A139D-6BD7-FB41-9F7C-9D10E9AE91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5B89D-BFA9-0E4A-AB4C-C5EA9C9E6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EFD25-0B7F-1D4D-9B0B-17BA3C5AA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6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hpa.pasco.k12.fl.us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tiff"/><Relationship Id="rId4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849C9A62-C991-3A4C-817C-B4F50CC63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23" y="3843330"/>
            <a:ext cx="4736892" cy="538162"/>
          </a:xfrm>
          <a:prstGeom prst="rect">
            <a:avLst/>
          </a:prstGeom>
          <a:solidFill>
            <a:srgbClr val="D8D8D8"/>
          </a:solidFill>
          <a:ln w="9525">
            <a:solidFill>
              <a:srgbClr val="D8D8D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 SE" panose="03050602040202020205" pitchFamily="66" charset="77"/>
                <a:ea typeface="Calibri" panose="020F0502020204030204" pitchFamily="34" charset="0"/>
                <a:cs typeface="Times New Roman" panose="02020603050405020304" pitchFamily="18" charset="0"/>
              </a:rPr>
              <a:t>Committees you can be a part of: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AACFA080-D945-994C-94FE-054F5A5C8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423" y="1709950"/>
            <a:ext cx="4693169" cy="465138"/>
          </a:xfrm>
          <a:prstGeom prst="rect">
            <a:avLst/>
          </a:prstGeom>
          <a:solidFill>
            <a:srgbClr val="D8D8D8"/>
          </a:solidFill>
          <a:ln w="9525">
            <a:solidFill>
              <a:srgbClr val="D8D8D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 SE" panose="03050602040202020205" pitchFamily="66" charset="77"/>
                <a:ea typeface="Calibri" panose="020F0502020204030204" pitchFamily="34" charset="0"/>
                <a:cs typeface="Times New Roman" panose="02020603050405020304" pitchFamily="18" charset="0"/>
              </a:rPr>
              <a:t>Opportunities for Collaboration:</a:t>
            </a:r>
            <a:r>
              <a:rPr kumimoji="0" lang="en-US" alt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 SE" panose="03050602040202020205" pitchFamily="66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A387BD4D-E3BD-9949-86C8-A1B5A4FD4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7066" y="4114988"/>
            <a:ext cx="4589462" cy="2647723"/>
          </a:xfrm>
          <a:prstGeom prst="rect">
            <a:avLst/>
          </a:prstGeom>
          <a:solidFill>
            <a:srgbClr val="D8D8D8"/>
          </a:solidFill>
          <a:ln w="9525">
            <a:solidFill>
              <a:srgbClr val="D8D8D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Chalkboard SE"/>
                <a:ea typeface="Calibri" panose="020F0502020204030204" pitchFamily="34" charset="0"/>
                <a:cs typeface="Times New Roman"/>
              </a:rPr>
              <a:t>Where can I get more information?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  <a:latin typeface="Chalkboard SE"/>
              <a:cs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HelloHappy"/>
                <a:ea typeface="Calibri" panose="020F0502020204030204" pitchFamily="34" charset="0"/>
                <a:cs typeface="Times New Roman"/>
              </a:rPr>
              <a:t>Meet the Teacher day: August 8</a:t>
            </a:r>
            <a:r>
              <a:rPr lang="en-US" altLang="en-US" sz="1700" dirty="0">
                <a:latin typeface="HelloHappy"/>
                <a:ea typeface="Calibri" panose="020F0502020204030204" pitchFamily="34" charset="0"/>
                <a:cs typeface="Times New Roman"/>
              </a:rPr>
              <a:t>th</a:t>
            </a:r>
            <a:endParaRPr lang="en-US" altLang="en-US" sz="1700" b="0" i="0" u="none" strike="noStrike" cap="none" normalizeH="0" baseline="30000" dirty="0">
              <a:ln>
                <a:noFill/>
              </a:ln>
              <a:effectLst/>
              <a:latin typeface="HelloHappy"/>
              <a:cs typeface="Times New Roman"/>
            </a:endParaRPr>
          </a:p>
          <a:p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HelloHappy"/>
                <a:ea typeface="Calibri" panose="020F0502020204030204" pitchFamily="34" charset="0"/>
                <a:cs typeface="Times New Roman"/>
              </a:rPr>
              <a:t>Open House:</a:t>
            </a:r>
            <a:r>
              <a:rPr lang="en-US" altLang="en-US" sz="1700" dirty="0">
                <a:latin typeface="HelloHappy"/>
                <a:ea typeface="Calibri" panose="020F0502020204030204" pitchFamily="34" charset="0"/>
                <a:cs typeface="Times New Roman"/>
              </a:rPr>
              <a:t>  September 7th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HelloHappy"/>
                <a:ea typeface="Calibri" panose="020F0502020204030204" pitchFamily="34" charset="0"/>
                <a:cs typeface="Times New Roman"/>
              </a:rPr>
              <a:t>Teacher email/ClassDojo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  <a:cs typeface="Times New Roman"/>
            </a:endParaRPr>
          </a:p>
          <a:p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HelloHappy"/>
                <a:ea typeface="Calibri" panose="020F0502020204030204" pitchFamily="34" charset="0"/>
                <a:cs typeface="Times New Roman"/>
              </a:rPr>
              <a:t>School Website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HelloHappy"/>
                <a:ea typeface="Calibri" panose="020F0502020204030204" pitchFamily="34" charset="0"/>
                <a:cs typeface="Times New Roman"/>
              </a:rPr>
              <a:t>School Newsletter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  <a:cs typeface="Times New Roman"/>
            </a:endParaRPr>
          </a:p>
          <a:p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HelloHappy"/>
                <a:ea typeface="Calibri" panose="020F0502020204030204" pitchFamily="34" charset="0"/>
                <a:cs typeface="Times New Roman"/>
              </a:rPr>
              <a:t>Parent Resource center</a:t>
            </a:r>
            <a:r>
              <a:rPr lang="en-US" altLang="en-US" sz="1700" dirty="0">
                <a:latin typeface="HelloHappy"/>
                <a:ea typeface="Calibri" panose="020F0502020204030204" pitchFamily="34" charset="0"/>
                <a:cs typeface="Times New Roman"/>
              </a:rPr>
              <a:t> 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HelloHappy"/>
                <a:ea typeface="Calibri" panose="020F0502020204030204" pitchFamily="34" charset="0"/>
                <a:cs typeface="Times New Roman"/>
              </a:rPr>
              <a:t> (located in front office)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  <a:cs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HelloHappy"/>
                <a:ea typeface="Calibri" panose="020F0502020204030204" pitchFamily="34" charset="0"/>
                <a:cs typeface="Times New Roman"/>
              </a:rPr>
              <a:t>Home and School Compact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  <a:cs typeface="Times New Roman"/>
            </a:endParaRPr>
          </a:p>
          <a:p>
            <a:r>
              <a:rPr lang="en-US" altLang="en-US" sz="1700" dirty="0">
                <a:latin typeface="HelloHappy"/>
                <a:ea typeface="Calibri" panose="020F0502020204030204" pitchFamily="34" charset="0"/>
                <a:cs typeface="Times New Roman"/>
              </a:rPr>
              <a:t>Hudson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HelloHappy"/>
                <a:ea typeface="Calibri" panose="020F0502020204030204" pitchFamily="34" charset="0"/>
                <a:cs typeface="Times New Roman"/>
              </a:rPr>
              <a:t> </a:t>
            </a:r>
            <a:r>
              <a:rPr lang="en-US" altLang="en-US" sz="1700" dirty="0">
                <a:latin typeface="HelloHappy"/>
                <a:ea typeface="Calibri" panose="020F0502020204030204" pitchFamily="34" charset="0"/>
                <a:cs typeface="Times New Roman"/>
              </a:rPr>
              <a:t>Primary Academy 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  <a:latin typeface="HelloHappy"/>
                <a:ea typeface="Calibri" panose="020F0502020204030204" pitchFamily="34" charset="0"/>
                <a:cs typeface="Times New Roman"/>
              </a:rPr>
              <a:t>Facebook Page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  <a:cs typeface="Times New Roman"/>
            </a:endParaRPr>
          </a:p>
          <a:p>
            <a:r>
              <a:rPr lang="en-US" altLang="en-US" sz="1700" dirty="0">
                <a:latin typeface="HelloHappy"/>
                <a:cs typeface="Times New Roman"/>
              </a:rPr>
              <a:t>Twitter @HudsonPrimary</a:t>
            </a:r>
            <a:endParaRPr lang="en-US" altLang="en-US" sz="1700" b="0" i="0" u="none" strike="noStrike" cap="none" normalizeH="0" baseline="0" dirty="0">
              <a:ln>
                <a:noFill/>
              </a:ln>
              <a:effectLst/>
              <a:latin typeface="HelloHappy"/>
              <a:cs typeface="Times New Roman"/>
            </a:endParaRPr>
          </a:p>
          <a:p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4D6F77F-264C-A143-9D30-0CC2FF133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8FD3A34-2CCB-D445-A54A-FA1BF49B2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827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FECCDA-0723-4549-9EFE-45C085D2B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3866"/>
            <a:ext cx="8634334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28650" algn="l"/>
              </a:tabLst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loHappy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loHappy"/>
                <a:ea typeface="Calibri" panose="020F0502020204030204" pitchFamily="34" charset="0"/>
                <a:cs typeface="Times New Roman" panose="02020603050405020304" pitchFamily="18" charset="0"/>
              </a:rPr>
              <a:t>Share your thoughts through the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loHappy"/>
                <a:ea typeface="Calibri" panose="020F0502020204030204" pitchFamily="34" charset="0"/>
                <a:cs typeface="Times New Roman" panose="02020603050405020304" pitchFamily="18" charset="0"/>
              </a:rPr>
              <a:t>Parent Survey.  </a:t>
            </a:r>
            <a:endParaRPr lang="en-US" altLang="en-US" sz="1200" dirty="0"/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loHappy"/>
                <a:ea typeface="Calibri" panose="020F0502020204030204" pitchFamily="34" charset="0"/>
                <a:cs typeface="Times New Roman" panose="02020603050405020304" pitchFamily="18" charset="0"/>
              </a:rPr>
              <a:t>Parent mornings/nights-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loHappy"/>
                <a:ea typeface="Calibri" panose="020F0502020204030204" pitchFamily="34" charset="0"/>
                <a:cs typeface="Times New Roman" panose="02020603050405020304" pitchFamily="18" charset="0"/>
              </a:rPr>
              <a:t>specific strategies to help your students and participate in family activities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loHapp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loHappy"/>
                <a:ea typeface="Calibri" panose="020F0502020204030204" pitchFamily="34" charset="0"/>
                <a:cs typeface="Times New Roman" panose="02020603050405020304" pitchFamily="18" charset="0"/>
              </a:rPr>
              <a:t>Parent Teacher Conferences-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loHappy"/>
                <a:ea typeface="Calibri" panose="020F0502020204030204" pitchFamily="34" charset="0"/>
                <a:cs typeface="Times New Roman" panose="02020603050405020304" pitchFamily="18" charset="0"/>
              </a:rPr>
              <a:t>request a meeting with your child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loHappy"/>
                <a:ea typeface="Calibri" panose="020F0502020204030204" pitchFamily="34" charset="0"/>
                <a:cs typeface="Times New Roman" panose="02020603050405020304" pitchFamily="18" charset="0"/>
              </a:rPr>
              <a:t>s teacher to discuss progress and plan for continued success</a:t>
            </a:r>
            <a:endParaRPr lang="en-US" altLang="en-US" sz="1200" dirty="0"/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loHappy"/>
                <a:ea typeface="Calibri" panose="020F0502020204030204" pitchFamily="34" charset="0"/>
                <a:cs typeface="Times New Roman" panose="02020603050405020304" pitchFamily="18" charset="0"/>
              </a:rPr>
              <a:t>Send Box Tops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loHappy"/>
                <a:ea typeface="Calibri" panose="020F0502020204030204" pitchFamily="34" charset="0"/>
                <a:cs typeface="Times New Roman" panose="02020603050405020304" pitchFamily="18" charset="0"/>
              </a:rPr>
              <a:t>to support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HelloHappy"/>
                <a:ea typeface="Calibri" panose="020F0502020204030204" pitchFamily="34" charset="0"/>
                <a:cs typeface="Times New Roman"/>
              </a:rPr>
              <a:t>Follow us on Facebook</a:t>
            </a:r>
            <a:r>
              <a:rPr lang="en-US" altLang="en-US" sz="1600" b="1" dirty="0">
                <a:latin typeface="HelloHappy"/>
                <a:ea typeface="Calibri" panose="020F0502020204030204" pitchFamily="34" charset="0"/>
                <a:cs typeface="Times New Roman"/>
              </a:rPr>
              <a:t>,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HelloHappy"/>
                <a:ea typeface="Calibri" panose="020F0502020204030204" pitchFamily="34" charset="0"/>
                <a:cs typeface="Times New Roman"/>
              </a:rPr>
              <a:t> </a:t>
            </a:r>
            <a:r>
              <a:rPr lang="en-US" altLang="en-US" sz="1600" b="1" dirty="0">
                <a:latin typeface="HelloHappy"/>
                <a:ea typeface="Calibri" panose="020F0502020204030204" pitchFamily="34" charset="0"/>
                <a:cs typeface="Times New Roman"/>
              </a:rPr>
              <a:t>Twitter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HelloHappy"/>
                <a:ea typeface="Calibri" panose="020F0502020204030204" pitchFamily="34" charset="0"/>
                <a:cs typeface="Times New Roman"/>
              </a:rPr>
              <a:t>&amp;</a:t>
            </a:r>
            <a:r>
              <a:rPr lang="en-US" altLang="en-US" sz="1600" b="1" dirty="0">
                <a:latin typeface="HelloHappy"/>
                <a:ea typeface="Calibri" panose="020F0502020204030204" pitchFamily="34" charset="0"/>
                <a:cs typeface="Times New Roman"/>
              </a:rPr>
              <a:t> 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effectLst/>
                <a:latin typeface="Arial"/>
                <a:ea typeface="Times New Roman" panose="02020603050405020304" pitchFamily="18" charset="0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1600" dirty="0">
                <a:latin typeface="Arial"/>
                <a:ea typeface="Times New Roman" panose="02020603050405020304" pitchFamily="18" charset="0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hpa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effectLst/>
                <a:latin typeface="Arial"/>
                <a:ea typeface="Times New Roman" panose="02020603050405020304" pitchFamily="18" charset="0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.pasco.k12.fl.</a:t>
            </a:r>
            <a:r>
              <a:rPr lang="en-US" sz="1600" dirty="0">
                <a:latin typeface="Arial"/>
                <a:ea typeface="Times New Roman" panose="02020603050405020304" pitchFamily="18" charset="0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</a:t>
            </a:r>
            <a:r>
              <a:rPr lang="en-US" sz="1600" dirty="0">
                <a:latin typeface="Arial"/>
                <a:ea typeface="Times New Roman" panose="02020603050405020304" pitchFamily="18" charset="0"/>
                <a:cs typeface="Arial"/>
              </a:rPr>
              <a:t> </a:t>
            </a:r>
            <a:r>
              <a:rPr lang="en-US" altLang="en-US" sz="1600" dirty="0">
                <a:latin typeface="HelloHappy"/>
                <a:ea typeface="Times New Roman" panose="02020603050405020304" pitchFamily="18" charset="0"/>
                <a:cs typeface="Times New Roman"/>
              </a:rPr>
              <a:t>for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HelloHappy"/>
                <a:ea typeface="Calibri" panose="020F0502020204030204" pitchFamily="34" charset="0"/>
                <a:cs typeface="Times New Roman"/>
              </a:rPr>
              <a:t> updates and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HelloHappy"/>
                <a:cs typeface="Times New Roman"/>
              </a:rPr>
              <a:t>All Pro Dads and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effectLst/>
                <a:latin typeface="HelloHappy"/>
                <a:cs typeface="Times New Roman"/>
              </a:rPr>
              <a:t>iMoms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HelloHappy"/>
                <a:cs typeface="Times New Roman"/>
              </a:rPr>
              <a:t>: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HelloHappy"/>
                <a:cs typeface="Times New Roman"/>
              </a:rPr>
              <a:t>Morning Refreshments while engaging family strategies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effectLst/>
              <a:cs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28650" algn="l"/>
              </a:tabLst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28650" algn="l"/>
              </a:tabLst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0A665B3B-FB14-4C46-B145-CAEB6F524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23" y="4362846"/>
            <a:ext cx="6197467" cy="201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28650" algn="l"/>
              </a:tabLst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loHappy"/>
                <a:ea typeface="Calibri" panose="020F0502020204030204" pitchFamily="34" charset="0"/>
                <a:cs typeface="Times New Roman" panose="02020603050405020304" pitchFamily="18" charset="0"/>
              </a:rPr>
              <a:t>School Advisory Committee (SAC)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"/>
              <a:tabLst>
                <a:tab pos="628650" algn="l"/>
              </a:tabLst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loHappy"/>
                <a:ea typeface="Calibri" panose="020F0502020204030204" pitchFamily="34" charset="0"/>
                <a:cs typeface="Times New Roman" panose="02020603050405020304" pitchFamily="18" charset="0"/>
              </a:rPr>
              <a:t>Makes decisions on school improvement including the school success plan, student achievement, funding, and community and school partnerships. 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28650" algn="l"/>
              </a:tabLst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loHappy"/>
                <a:ea typeface="Calibri" panose="020F0502020204030204" pitchFamily="34" charset="0"/>
                <a:cs typeface="Times New Roman" panose="02020603050405020304" pitchFamily="18" charset="0"/>
              </a:rPr>
              <a:t>Parent Teacher Organization (PTO)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"/>
              <a:tabLst>
                <a:tab pos="628650" algn="l"/>
              </a:tabLst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loHappy"/>
                <a:ea typeface="Calibri" panose="020F0502020204030204" pitchFamily="34" charset="0"/>
                <a:cs typeface="Times New Roman" panose="02020603050405020304" pitchFamily="18" charset="0"/>
              </a:rPr>
              <a:t>Plan school events and activities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"/>
              <a:tabLst>
                <a:tab pos="628650" algn="l"/>
              </a:tabLst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loHappy"/>
                <a:ea typeface="Calibri" panose="020F0502020204030204" pitchFamily="34" charset="0"/>
                <a:cs typeface="Times New Roman" panose="02020603050405020304" pitchFamily="18" charset="0"/>
              </a:rPr>
              <a:t>Fundraisers to benefit students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3758657D-EB91-7D48-936C-5BC06AA9F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97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loHapp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0F99A3-D31B-0741-8254-8DE72BA1CF5C}"/>
              </a:ext>
            </a:extLst>
          </p:cNvPr>
          <p:cNvSpPr txBox="1"/>
          <p:nvPr/>
        </p:nvSpPr>
        <p:spPr>
          <a:xfrm>
            <a:off x="43723" y="1064671"/>
            <a:ext cx="1183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At Hudson Primary Academy we value our family relationships and will continue collaboration between home and school to empower our students to achieve their fullest potential through creating strong meaningful partnerships.</a:t>
            </a:r>
            <a:r>
              <a:rPr lang="en-US">
                <a:effectLst/>
              </a:rPr>
              <a:t> </a:t>
            </a: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D80DF8F-A169-7848-A3A6-E16943011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2035" y="2020041"/>
            <a:ext cx="1817861" cy="10907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7686635-4B50-164C-84B1-4145E48624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3909" y="3059039"/>
            <a:ext cx="1823310" cy="9587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AB4B55-26BA-B94A-A8F6-6BF5F872CC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4376" y="5188685"/>
            <a:ext cx="2118617" cy="15692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A55BF9-9BB2-3E4D-9D6C-6E3B7D3F50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496" y="84928"/>
            <a:ext cx="1274430" cy="9213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534EFC7-8AB4-F14D-9789-2DB04068FB10}"/>
              </a:ext>
            </a:extLst>
          </p:cNvPr>
          <p:cNvSpPr txBox="1"/>
          <p:nvPr/>
        </p:nvSpPr>
        <p:spPr>
          <a:xfrm>
            <a:off x="10960768" y="3489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B836B27-7661-5B46-84A8-B491BC271C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23553" y="32939"/>
            <a:ext cx="1274430" cy="9213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E75E98A-983B-7740-BDAF-D36840A849D3}"/>
              </a:ext>
            </a:extLst>
          </p:cNvPr>
          <p:cNvSpPr txBox="1"/>
          <p:nvPr/>
        </p:nvSpPr>
        <p:spPr>
          <a:xfrm>
            <a:off x="2308867" y="156052"/>
            <a:ext cx="7372098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Ravie"/>
              </a:rPr>
              <a:t>Hudson Primary Academy </a:t>
            </a:r>
            <a:endParaRPr lang="en-US" sz="2800" b="1">
              <a:solidFill>
                <a:srgbClr val="FF0000"/>
              </a:solidFill>
              <a:latin typeface="Ravie"/>
              <a:cs typeface="Calibri"/>
            </a:endParaRPr>
          </a:p>
          <a:p>
            <a:pPr algn="ctr"/>
            <a:r>
              <a:rPr lang="en-US" sz="2800" b="1">
                <a:solidFill>
                  <a:srgbClr val="FF0000"/>
                </a:solidFill>
                <a:latin typeface="Ravie"/>
              </a:rPr>
              <a:t>Home of the Cobras</a:t>
            </a:r>
            <a:endParaRPr lang="en-US" sz="2800" b="1">
              <a:solidFill>
                <a:srgbClr val="FF0000"/>
              </a:solidFill>
              <a:latin typeface="Ravie"/>
              <a:cs typeface="Calibri"/>
            </a:endParaRPr>
          </a:p>
        </p:txBody>
      </p:sp>
      <p:pic>
        <p:nvPicPr>
          <p:cNvPr id="2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72334969-F08F-447B-A83B-F6C8A823FC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04513" y="2047875"/>
            <a:ext cx="134937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87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C2AA2E69FECB4DB6DF6E7831596BD9" ma:contentTypeVersion="13" ma:contentTypeDescription="Create a new document." ma:contentTypeScope="" ma:versionID="09f831071343fc1addeace4a550a4009">
  <xsd:schema xmlns:xsd="http://www.w3.org/2001/XMLSchema" xmlns:xs="http://www.w3.org/2001/XMLSchema" xmlns:p="http://schemas.microsoft.com/office/2006/metadata/properties" xmlns:ns2="5f44dd27-4bc3-4419-bcef-ffb2f0e17066" xmlns:ns3="92f69d33-1957-4004-9647-87cc6e3344a7" targetNamespace="http://schemas.microsoft.com/office/2006/metadata/properties" ma:root="true" ma:fieldsID="cc9c835c86881f341f205f397ba67778" ns2:_="" ns3:_="">
    <xsd:import namespace="5f44dd27-4bc3-4419-bcef-ffb2f0e17066"/>
    <xsd:import namespace="92f69d33-1957-4004-9647-87cc6e3344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4dd27-4bc3-4419-bcef-ffb2f0e170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f69d33-1957-4004-9647-87cc6e3344a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B799A2-0485-4886-839F-C67A860F4DA6}">
  <ds:schemaRefs>
    <ds:schemaRef ds:uri="http://www.w3.org/XML/1998/namespace"/>
    <ds:schemaRef ds:uri="http://purl.org/dc/elements/1.1/"/>
    <ds:schemaRef ds:uri="5f44dd27-4bc3-4419-bcef-ffb2f0e17066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92f69d33-1957-4004-9647-87cc6e3344a7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1AB148D-242D-4F03-8CB9-6FE85B8501F7}">
  <ds:schemaRefs>
    <ds:schemaRef ds:uri="5f44dd27-4bc3-4419-bcef-ffb2f0e17066"/>
    <ds:schemaRef ds:uri="92f69d33-1957-4004-9647-87cc6e3344a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9DD0149-B4BB-4A5C-B375-DC88517A46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223</Words>
  <Application>Microsoft Office PowerPoint</Application>
  <PresentationFormat>Widescreen</PresentationFormat>
  <Paragraphs>30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Chalkboard SE</vt:lpstr>
      <vt:lpstr>HelloHappy</vt:lpstr>
      <vt:lpstr>Ravie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Anderson</dc:creator>
  <cp:lastModifiedBy>April L. Krupp</cp:lastModifiedBy>
  <cp:revision>5</cp:revision>
  <cp:lastPrinted>2019-08-19T17:16:27Z</cp:lastPrinted>
  <dcterms:created xsi:type="dcterms:W3CDTF">2019-07-17T22:23:22Z</dcterms:created>
  <dcterms:modified xsi:type="dcterms:W3CDTF">2022-10-05T23:10:39Z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0x0101002AC2AA2E69FECB4DB6DF6E7831596BD9</vt:lpwstr>
  </property>
</Properties>
</file>